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55" d="100"/>
          <a:sy n="55" d="100"/>
        </p:scale>
        <p:origin x="1440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29-Jun-24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29-Jun-24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017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022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29-Jun-24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29-Jun-24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29-Jun-24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29-Jun-24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29-Jun-24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29-Jun-24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29-Jun-24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29-Jun-24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29-Jun-24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29-Jun-24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Promise Nwabueze Igbojionu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29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June 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41319" y="1278593"/>
            <a:ext cx="10207327" cy="542114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Methodology Summary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5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Objective: The objective of this project was to determine the cost of SpaceX Falcon 9 launches by predicting if the first stage will be successfully recovered for reuse.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5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Data Collection: Historical data was collected from the SpaceX Falcon 9 launch through API calls and web scrapings, including outcomes of first stage recovery, mission parameters, and some cost information.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5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Dashboard Development: Interactive dashboards was created to visualize how each feature from the data collected would give predictive insights immediately for Space Y's strategic decision-making.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5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 Machine Learning Model: Train a predictive model using machine learning algorithms to forecast the likelihood of first stage reuse based on collected data.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Summary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7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the analysis of SpaceX Falcon 9 launches, historical data indicates successful recovery of the first stage in majority of missions based on improvement in key factors such as payload, orbit and other requirements. Additionally, a machine learning model was developed and achieved an accuracy of 83.33% demonstrating its effectiveness in predicting the first stage reuse. This approach would provide valuable insights into optimizing launch operations and strategic decision-making for companies like Space Y to enter the competitive spaceflight market.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600" b="1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000" b="1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000" b="1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4016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699633"/>
            <a:ext cx="9046949" cy="4929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project focuses on analyzing SpaceX Falcon 9 rocket launches, exploring the feasibility and implications of first stage recovery. SpaceX has revolutionized space travel with its ability to recover and reuse the first stage of Falcon 9 rockets, significantly reducing launch costs compared to traditional methods. This innovation has enabled SpaceX to undertake a variety of missions, including satellite deployments and crewed spaceflights, contributing to the commercialization and accessibility of space.</a:t>
            </a:r>
          </a:p>
          <a:p>
            <a:pPr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to Address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1800" b="1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project seeks to tackle three main challenges:</a:t>
            </a:r>
          </a:p>
          <a:p>
            <a:pPr>
              <a:spcBef>
                <a:spcPts val="1400"/>
              </a:spcBef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SpaceX Falcon 9 first stage recovery, success rates and key factors that influence these rates</a:t>
            </a:r>
          </a:p>
          <a:p>
            <a:pPr>
              <a:spcBef>
                <a:spcPts val="1400"/>
              </a:spcBef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Unavailability of actionable insights for decision making in the space industry by developing a machine learning model to predict the likelihood of first stage recovery</a:t>
            </a:r>
          </a:p>
          <a:p>
            <a:pPr>
              <a:spcBef>
                <a:spcPts val="1400"/>
              </a:spcBef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 Estimation for launches for Space Y based on predicted first stage recovery success</a:t>
            </a:r>
          </a:p>
          <a:p>
            <a:pPr>
              <a:spcBef>
                <a:spcPts val="1400"/>
              </a:spcBef>
              <a:buFont typeface="Wingdings" panose="05000000000000000000" pitchFamily="2" charset="2"/>
              <a:buChar char="Ø"/>
            </a:pPr>
            <a:endParaRPr lang="en-US" sz="1800" b="1" dirty="0">
              <a:solidFill>
                <a:schemeClr val="accent3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microsoft.com/office/infopath/2007/PartnerControls"/>
    <ds:schemaRef ds:uri="http://schemas.microsoft.com/office/2006/metadata/properties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f80a141d-92ca-4d3d-9308-f7e7b1d44ce8"/>
    <ds:schemaRef ds:uri="155be751-a274-42e8-93fb-f39d3b9bccc8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267</TotalTime>
  <Words>1696</Words>
  <Application>Microsoft Office PowerPoint</Application>
  <PresentationFormat>Widescreen</PresentationFormat>
  <Paragraphs>251</Paragraphs>
  <Slides>47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6" baseType="lpstr">
      <vt:lpstr>Abadi</vt:lpstr>
      <vt:lpstr>Arial</vt:lpstr>
      <vt:lpstr>Calibri</vt:lpstr>
      <vt:lpstr>Calibri Light</vt:lpstr>
      <vt:lpstr>IBM Plex Mono SemiBold</vt:lpstr>
      <vt:lpstr>IBM Plex Mono Text</vt:lpstr>
      <vt:lpstr>Times New Roman</vt:lpstr>
      <vt:lpstr>Wingdings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Promise Igbojionu</cp:lastModifiedBy>
  <cp:revision>202</cp:revision>
  <dcterms:created xsi:type="dcterms:W3CDTF">2021-04-29T18:58:34Z</dcterms:created>
  <dcterms:modified xsi:type="dcterms:W3CDTF">2024-06-30T07:20:48Z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